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56" r:id="rId6"/>
    <p:sldId id="257" r:id="rId7"/>
    <p:sldId id="259" r:id="rId8"/>
    <p:sldId id="260" r:id="rId9"/>
    <p:sldId id="279" r:id="rId10"/>
    <p:sldId id="261"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66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8FEB7-D15D-64EB-CF7E-3921E124AD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0F9C02E3-8320-CE51-C079-9DA8E1291A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7F2D64FE-DF4C-A70F-E645-79BF1C900095}"/>
              </a:ext>
            </a:extLst>
          </p:cNvPr>
          <p:cNvSpPr>
            <a:spLocks noGrp="1"/>
          </p:cNvSpPr>
          <p:nvPr>
            <p:ph type="dt" sz="half" idx="10"/>
          </p:nvPr>
        </p:nvSpPr>
        <p:spPr/>
        <p:txBody>
          <a:bodyPr/>
          <a:lstStyle/>
          <a:p>
            <a:fld id="{7011E60E-BBC1-48B2-AAEF-F5B30627AAA3}" type="datetimeFigureOut">
              <a:rPr lang="en-AU" smtClean="0"/>
              <a:t>10/02/2026</a:t>
            </a:fld>
            <a:endParaRPr lang="en-AU"/>
          </a:p>
        </p:txBody>
      </p:sp>
      <p:sp>
        <p:nvSpPr>
          <p:cNvPr id="5" name="Footer Placeholder 4">
            <a:extLst>
              <a:ext uri="{FF2B5EF4-FFF2-40B4-BE49-F238E27FC236}">
                <a16:creationId xmlns:a16="http://schemas.microsoft.com/office/drawing/2014/main" id="{B46915E6-1B4B-609C-105A-7FF07899FEE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5EC0F3E-D23A-05C4-1974-5A528FE0C9E4}"/>
              </a:ext>
            </a:extLst>
          </p:cNvPr>
          <p:cNvSpPr>
            <a:spLocks noGrp="1"/>
          </p:cNvSpPr>
          <p:nvPr>
            <p:ph type="sldNum" sz="quarter" idx="12"/>
          </p:nvPr>
        </p:nvSpPr>
        <p:spPr/>
        <p:txBody>
          <a:bodyPr/>
          <a:lstStyle/>
          <a:p>
            <a:fld id="{1F5B7CA9-E944-4D33-96A6-36C5AA9AE8CD}" type="slidenum">
              <a:rPr lang="en-AU" smtClean="0"/>
              <a:t>‹#›</a:t>
            </a:fld>
            <a:endParaRPr lang="en-AU"/>
          </a:p>
        </p:txBody>
      </p:sp>
    </p:spTree>
    <p:extLst>
      <p:ext uri="{BB962C8B-B14F-4D97-AF65-F5344CB8AC3E}">
        <p14:creationId xmlns:p14="http://schemas.microsoft.com/office/powerpoint/2010/main" val="2090301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CE14E-E62D-C847-A417-125BA0FBE92D}"/>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F5A18972-E7D6-4CF7-6675-786255F56A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5578265-31E9-2B76-09A3-B715DD4E61E8}"/>
              </a:ext>
            </a:extLst>
          </p:cNvPr>
          <p:cNvSpPr>
            <a:spLocks noGrp="1"/>
          </p:cNvSpPr>
          <p:nvPr>
            <p:ph type="dt" sz="half" idx="10"/>
          </p:nvPr>
        </p:nvSpPr>
        <p:spPr/>
        <p:txBody>
          <a:bodyPr/>
          <a:lstStyle/>
          <a:p>
            <a:fld id="{7011E60E-BBC1-48B2-AAEF-F5B30627AAA3}" type="datetimeFigureOut">
              <a:rPr lang="en-AU" smtClean="0"/>
              <a:t>10/02/2026</a:t>
            </a:fld>
            <a:endParaRPr lang="en-AU"/>
          </a:p>
        </p:txBody>
      </p:sp>
      <p:sp>
        <p:nvSpPr>
          <p:cNvPr id="5" name="Footer Placeholder 4">
            <a:extLst>
              <a:ext uri="{FF2B5EF4-FFF2-40B4-BE49-F238E27FC236}">
                <a16:creationId xmlns:a16="http://schemas.microsoft.com/office/drawing/2014/main" id="{0B73C880-5473-6011-387A-5978FCE652E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5E02B7E-D723-7932-7C68-3BAC4AA1120D}"/>
              </a:ext>
            </a:extLst>
          </p:cNvPr>
          <p:cNvSpPr>
            <a:spLocks noGrp="1"/>
          </p:cNvSpPr>
          <p:nvPr>
            <p:ph type="sldNum" sz="quarter" idx="12"/>
          </p:nvPr>
        </p:nvSpPr>
        <p:spPr/>
        <p:txBody>
          <a:bodyPr/>
          <a:lstStyle/>
          <a:p>
            <a:fld id="{1F5B7CA9-E944-4D33-96A6-36C5AA9AE8CD}" type="slidenum">
              <a:rPr lang="en-AU" smtClean="0"/>
              <a:t>‹#›</a:t>
            </a:fld>
            <a:endParaRPr lang="en-AU"/>
          </a:p>
        </p:txBody>
      </p:sp>
    </p:spTree>
    <p:extLst>
      <p:ext uri="{BB962C8B-B14F-4D97-AF65-F5344CB8AC3E}">
        <p14:creationId xmlns:p14="http://schemas.microsoft.com/office/powerpoint/2010/main" val="306633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218B8A-165C-188F-3E79-4E184444899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3B080E89-8FEE-87B8-0508-B8A71B8263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763B5E4-EE75-B628-1FA9-55B6AF46F7CF}"/>
              </a:ext>
            </a:extLst>
          </p:cNvPr>
          <p:cNvSpPr>
            <a:spLocks noGrp="1"/>
          </p:cNvSpPr>
          <p:nvPr>
            <p:ph type="dt" sz="half" idx="10"/>
          </p:nvPr>
        </p:nvSpPr>
        <p:spPr/>
        <p:txBody>
          <a:bodyPr/>
          <a:lstStyle/>
          <a:p>
            <a:fld id="{7011E60E-BBC1-48B2-AAEF-F5B30627AAA3}" type="datetimeFigureOut">
              <a:rPr lang="en-AU" smtClean="0"/>
              <a:t>10/02/2026</a:t>
            </a:fld>
            <a:endParaRPr lang="en-AU"/>
          </a:p>
        </p:txBody>
      </p:sp>
      <p:sp>
        <p:nvSpPr>
          <p:cNvPr id="5" name="Footer Placeholder 4">
            <a:extLst>
              <a:ext uri="{FF2B5EF4-FFF2-40B4-BE49-F238E27FC236}">
                <a16:creationId xmlns:a16="http://schemas.microsoft.com/office/drawing/2014/main" id="{06B20439-2D59-19C0-B139-99751E043EA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4CB010F-9A2A-F7BB-F0FD-B51824357D6B}"/>
              </a:ext>
            </a:extLst>
          </p:cNvPr>
          <p:cNvSpPr>
            <a:spLocks noGrp="1"/>
          </p:cNvSpPr>
          <p:nvPr>
            <p:ph type="sldNum" sz="quarter" idx="12"/>
          </p:nvPr>
        </p:nvSpPr>
        <p:spPr/>
        <p:txBody>
          <a:bodyPr/>
          <a:lstStyle/>
          <a:p>
            <a:fld id="{1F5B7CA9-E944-4D33-96A6-36C5AA9AE8CD}" type="slidenum">
              <a:rPr lang="en-AU" smtClean="0"/>
              <a:t>‹#›</a:t>
            </a:fld>
            <a:endParaRPr lang="en-AU"/>
          </a:p>
        </p:txBody>
      </p:sp>
    </p:spTree>
    <p:extLst>
      <p:ext uri="{BB962C8B-B14F-4D97-AF65-F5344CB8AC3E}">
        <p14:creationId xmlns:p14="http://schemas.microsoft.com/office/powerpoint/2010/main" val="668580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AF9EE-7047-5FCB-F175-D23E76D7C7E8}"/>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63D2B845-0041-6F66-13A2-1CA3A528D6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762C1A7-A17C-F6BA-ED24-FA0DB002CE1C}"/>
              </a:ext>
            </a:extLst>
          </p:cNvPr>
          <p:cNvSpPr>
            <a:spLocks noGrp="1"/>
          </p:cNvSpPr>
          <p:nvPr>
            <p:ph type="dt" sz="half" idx="10"/>
          </p:nvPr>
        </p:nvSpPr>
        <p:spPr/>
        <p:txBody>
          <a:bodyPr/>
          <a:lstStyle/>
          <a:p>
            <a:fld id="{7011E60E-BBC1-48B2-AAEF-F5B30627AAA3}" type="datetimeFigureOut">
              <a:rPr lang="en-AU" smtClean="0"/>
              <a:t>10/02/2026</a:t>
            </a:fld>
            <a:endParaRPr lang="en-AU"/>
          </a:p>
        </p:txBody>
      </p:sp>
      <p:sp>
        <p:nvSpPr>
          <p:cNvPr id="5" name="Footer Placeholder 4">
            <a:extLst>
              <a:ext uri="{FF2B5EF4-FFF2-40B4-BE49-F238E27FC236}">
                <a16:creationId xmlns:a16="http://schemas.microsoft.com/office/drawing/2014/main" id="{A2A6FC78-C0B7-9E35-214F-E1E4873B182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43EC531-FD0C-9C69-2888-FCC3A186A2C9}"/>
              </a:ext>
            </a:extLst>
          </p:cNvPr>
          <p:cNvSpPr>
            <a:spLocks noGrp="1"/>
          </p:cNvSpPr>
          <p:nvPr>
            <p:ph type="sldNum" sz="quarter" idx="12"/>
          </p:nvPr>
        </p:nvSpPr>
        <p:spPr/>
        <p:txBody>
          <a:bodyPr/>
          <a:lstStyle/>
          <a:p>
            <a:fld id="{1F5B7CA9-E944-4D33-96A6-36C5AA9AE8CD}" type="slidenum">
              <a:rPr lang="en-AU" smtClean="0"/>
              <a:t>‹#›</a:t>
            </a:fld>
            <a:endParaRPr lang="en-AU"/>
          </a:p>
        </p:txBody>
      </p:sp>
    </p:spTree>
    <p:extLst>
      <p:ext uri="{BB962C8B-B14F-4D97-AF65-F5344CB8AC3E}">
        <p14:creationId xmlns:p14="http://schemas.microsoft.com/office/powerpoint/2010/main" val="810441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B7058-A90D-E5DA-061A-A57A1005C6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B39C4185-42A4-D08E-D3F5-CAD51F68639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D69433-8DD2-1265-E327-0D274D62143B}"/>
              </a:ext>
            </a:extLst>
          </p:cNvPr>
          <p:cNvSpPr>
            <a:spLocks noGrp="1"/>
          </p:cNvSpPr>
          <p:nvPr>
            <p:ph type="dt" sz="half" idx="10"/>
          </p:nvPr>
        </p:nvSpPr>
        <p:spPr/>
        <p:txBody>
          <a:bodyPr/>
          <a:lstStyle/>
          <a:p>
            <a:fld id="{7011E60E-BBC1-48B2-AAEF-F5B30627AAA3}" type="datetimeFigureOut">
              <a:rPr lang="en-AU" smtClean="0"/>
              <a:t>10/02/2026</a:t>
            </a:fld>
            <a:endParaRPr lang="en-AU"/>
          </a:p>
        </p:txBody>
      </p:sp>
      <p:sp>
        <p:nvSpPr>
          <p:cNvPr id="5" name="Footer Placeholder 4">
            <a:extLst>
              <a:ext uri="{FF2B5EF4-FFF2-40B4-BE49-F238E27FC236}">
                <a16:creationId xmlns:a16="http://schemas.microsoft.com/office/drawing/2014/main" id="{62D58C2E-CC5A-62D4-BC6A-2A136DB2ED5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DFCBD68-ABCF-6B23-AFBC-27CDFB0296B2}"/>
              </a:ext>
            </a:extLst>
          </p:cNvPr>
          <p:cNvSpPr>
            <a:spLocks noGrp="1"/>
          </p:cNvSpPr>
          <p:nvPr>
            <p:ph type="sldNum" sz="quarter" idx="12"/>
          </p:nvPr>
        </p:nvSpPr>
        <p:spPr/>
        <p:txBody>
          <a:bodyPr/>
          <a:lstStyle/>
          <a:p>
            <a:fld id="{1F5B7CA9-E944-4D33-96A6-36C5AA9AE8CD}" type="slidenum">
              <a:rPr lang="en-AU" smtClean="0"/>
              <a:t>‹#›</a:t>
            </a:fld>
            <a:endParaRPr lang="en-AU"/>
          </a:p>
        </p:txBody>
      </p:sp>
    </p:spTree>
    <p:extLst>
      <p:ext uri="{BB962C8B-B14F-4D97-AF65-F5344CB8AC3E}">
        <p14:creationId xmlns:p14="http://schemas.microsoft.com/office/powerpoint/2010/main" val="3504586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DDCFB-C84E-D055-9A31-59199ED48AD7}"/>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4F16A8C4-BF22-D1C5-852D-E2428FA475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EF3D37AB-B04A-B374-A01E-677E38F8A7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6D37C459-58BE-4E4C-E535-EB29F721434E}"/>
              </a:ext>
            </a:extLst>
          </p:cNvPr>
          <p:cNvSpPr>
            <a:spLocks noGrp="1"/>
          </p:cNvSpPr>
          <p:nvPr>
            <p:ph type="dt" sz="half" idx="10"/>
          </p:nvPr>
        </p:nvSpPr>
        <p:spPr/>
        <p:txBody>
          <a:bodyPr/>
          <a:lstStyle/>
          <a:p>
            <a:fld id="{7011E60E-BBC1-48B2-AAEF-F5B30627AAA3}" type="datetimeFigureOut">
              <a:rPr lang="en-AU" smtClean="0"/>
              <a:t>10/02/2026</a:t>
            </a:fld>
            <a:endParaRPr lang="en-AU"/>
          </a:p>
        </p:txBody>
      </p:sp>
      <p:sp>
        <p:nvSpPr>
          <p:cNvPr id="6" name="Footer Placeholder 5">
            <a:extLst>
              <a:ext uri="{FF2B5EF4-FFF2-40B4-BE49-F238E27FC236}">
                <a16:creationId xmlns:a16="http://schemas.microsoft.com/office/drawing/2014/main" id="{5E4D30C4-B139-9FFB-906A-40B2C143B7B5}"/>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8514543-2C8E-46B3-4A88-FF80493765AE}"/>
              </a:ext>
            </a:extLst>
          </p:cNvPr>
          <p:cNvSpPr>
            <a:spLocks noGrp="1"/>
          </p:cNvSpPr>
          <p:nvPr>
            <p:ph type="sldNum" sz="quarter" idx="12"/>
          </p:nvPr>
        </p:nvSpPr>
        <p:spPr/>
        <p:txBody>
          <a:bodyPr/>
          <a:lstStyle/>
          <a:p>
            <a:fld id="{1F5B7CA9-E944-4D33-96A6-36C5AA9AE8CD}" type="slidenum">
              <a:rPr lang="en-AU" smtClean="0"/>
              <a:t>‹#›</a:t>
            </a:fld>
            <a:endParaRPr lang="en-AU"/>
          </a:p>
        </p:txBody>
      </p:sp>
    </p:spTree>
    <p:extLst>
      <p:ext uri="{BB962C8B-B14F-4D97-AF65-F5344CB8AC3E}">
        <p14:creationId xmlns:p14="http://schemas.microsoft.com/office/powerpoint/2010/main" val="369503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7AF73-66E2-38D4-5DE4-7349F257B09B}"/>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D868A44-7847-365A-91BA-F4E30CEBDB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43AE24-C7B5-FC7F-FD13-117E0DDDA8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AEBF0EF-E338-2CC5-E1BB-02F87F0D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5FE0ECE-2D6A-9EC0-3D3A-93630D2164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6D762827-C334-0EA9-0A57-5042813EBFA7}"/>
              </a:ext>
            </a:extLst>
          </p:cNvPr>
          <p:cNvSpPr>
            <a:spLocks noGrp="1"/>
          </p:cNvSpPr>
          <p:nvPr>
            <p:ph type="dt" sz="half" idx="10"/>
          </p:nvPr>
        </p:nvSpPr>
        <p:spPr/>
        <p:txBody>
          <a:bodyPr/>
          <a:lstStyle/>
          <a:p>
            <a:fld id="{7011E60E-BBC1-48B2-AAEF-F5B30627AAA3}" type="datetimeFigureOut">
              <a:rPr lang="en-AU" smtClean="0"/>
              <a:t>10/02/2026</a:t>
            </a:fld>
            <a:endParaRPr lang="en-AU"/>
          </a:p>
        </p:txBody>
      </p:sp>
      <p:sp>
        <p:nvSpPr>
          <p:cNvPr id="8" name="Footer Placeholder 7">
            <a:extLst>
              <a:ext uri="{FF2B5EF4-FFF2-40B4-BE49-F238E27FC236}">
                <a16:creationId xmlns:a16="http://schemas.microsoft.com/office/drawing/2014/main" id="{6F8C86B5-C588-D54F-A02F-5B763AE60ABA}"/>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DC1E397A-6E76-BEE3-DC56-28D2C124868E}"/>
              </a:ext>
            </a:extLst>
          </p:cNvPr>
          <p:cNvSpPr>
            <a:spLocks noGrp="1"/>
          </p:cNvSpPr>
          <p:nvPr>
            <p:ph type="sldNum" sz="quarter" idx="12"/>
          </p:nvPr>
        </p:nvSpPr>
        <p:spPr/>
        <p:txBody>
          <a:bodyPr/>
          <a:lstStyle/>
          <a:p>
            <a:fld id="{1F5B7CA9-E944-4D33-96A6-36C5AA9AE8CD}" type="slidenum">
              <a:rPr lang="en-AU" smtClean="0"/>
              <a:t>‹#›</a:t>
            </a:fld>
            <a:endParaRPr lang="en-AU"/>
          </a:p>
        </p:txBody>
      </p:sp>
    </p:spTree>
    <p:extLst>
      <p:ext uri="{BB962C8B-B14F-4D97-AF65-F5344CB8AC3E}">
        <p14:creationId xmlns:p14="http://schemas.microsoft.com/office/powerpoint/2010/main" val="3825623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25CEC-0493-CA8D-29E6-22CCB6DE41E7}"/>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48D9EE51-918C-6467-D3EE-8C1964366372}"/>
              </a:ext>
            </a:extLst>
          </p:cNvPr>
          <p:cNvSpPr>
            <a:spLocks noGrp="1"/>
          </p:cNvSpPr>
          <p:nvPr>
            <p:ph type="dt" sz="half" idx="10"/>
          </p:nvPr>
        </p:nvSpPr>
        <p:spPr/>
        <p:txBody>
          <a:bodyPr/>
          <a:lstStyle/>
          <a:p>
            <a:fld id="{7011E60E-BBC1-48B2-AAEF-F5B30627AAA3}" type="datetimeFigureOut">
              <a:rPr lang="en-AU" smtClean="0"/>
              <a:t>10/02/2026</a:t>
            </a:fld>
            <a:endParaRPr lang="en-AU"/>
          </a:p>
        </p:txBody>
      </p:sp>
      <p:sp>
        <p:nvSpPr>
          <p:cNvPr id="4" name="Footer Placeholder 3">
            <a:extLst>
              <a:ext uri="{FF2B5EF4-FFF2-40B4-BE49-F238E27FC236}">
                <a16:creationId xmlns:a16="http://schemas.microsoft.com/office/drawing/2014/main" id="{81E6DCE0-966B-0E2D-D119-A173297C4072}"/>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EBC6688A-4630-5885-12F9-697B19F6B15A}"/>
              </a:ext>
            </a:extLst>
          </p:cNvPr>
          <p:cNvSpPr>
            <a:spLocks noGrp="1"/>
          </p:cNvSpPr>
          <p:nvPr>
            <p:ph type="sldNum" sz="quarter" idx="12"/>
          </p:nvPr>
        </p:nvSpPr>
        <p:spPr/>
        <p:txBody>
          <a:bodyPr/>
          <a:lstStyle/>
          <a:p>
            <a:fld id="{1F5B7CA9-E944-4D33-96A6-36C5AA9AE8CD}" type="slidenum">
              <a:rPr lang="en-AU" smtClean="0"/>
              <a:t>‹#›</a:t>
            </a:fld>
            <a:endParaRPr lang="en-AU"/>
          </a:p>
        </p:txBody>
      </p:sp>
    </p:spTree>
    <p:extLst>
      <p:ext uri="{BB962C8B-B14F-4D97-AF65-F5344CB8AC3E}">
        <p14:creationId xmlns:p14="http://schemas.microsoft.com/office/powerpoint/2010/main" val="3105050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3D276E-3235-9E39-13E0-9F28F21F667D}"/>
              </a:ext>
            </a:extLst>
          </p:cNvPr>
          <p:cNvSpPr>
            <a:spLocks noGrp="1"/>
          </p:cNvSpPr>
          <p:nvPr>
            <p:ph type="dt" sz="half" idx="10"/>
          </p:nvPr>
        </p:nvSpPr>
        <p:spPr/>
        <p:txBody>
          <a:bodyPr/>
          <a:lstStyle/>
          <a:p>
            <a:fld id="{7011E60E-BBC1-48B2-AAEF-F5B30627AAA3}" type="datetimeFigureOut">
              <a:rPr lang="en-AU" smtClean="0"/>
              <a:t>10/02/2026</a:t>
            </a:fld>
            <a:endParaRPr lang="en-AU"/>
          </a:p>
        </p:txBody>
      </p:sp>
      <p:sp>
        <p:nvSpPr>
          <p:cNvPr id="3" name="Footer Placeholder 2">
            <a:extLst>
              <a:ext uri="{FF2B5EF4-FFF2-40B4-BE49-F238E27FC236}">
                <a16:creationId xmlns:a16="http://schemas.microsoft.com/office/drawing/2014/main" id="{D38A2953-DF85-ED1D-A3A7-8EA72EDA8C73}"/>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7A632E95-31F6-CF0C-384A-56BD412CFA10}"/>
              </a:ext>
            </a:extLst>
          </p:cNvPr>
          <p:cNvSpPr>
            <a:spLocks noGrp="1"/>
          </p:cNvSpPr>
          <p:nvPr>
            <p:ph type="sldNum" sz="quarter" idx="12"/>
          </p:nvPr>
        </p:nvSpPr>
        <p:spPr/>
        <p:txBody>
          <a:bodyPr/>
          <a:lstStyle/>
          <a:p>
            <a:fld id="{1F5B7CA9-E944-4D33-96A6-36C5AA9AE8CD}" type="slidenum">
              <a:rPr lang="en-AU" smtClean="0"/>
              <a:t>‹#›</a:t>
            </a:fld>
            <a:endParaRPr lang="en-AU"/>
          </a:p>
        </p:txBody>
      </p:sp>
    </p:spTree>
    <p:extLst>
      <p:ext uri="{BB962C8B-B14F-4D97-AF65-F5344CB8AC3E}">
        <p14:creationId xmlns:p14="http://schemas.microsoft.com/office/powerpoint/2010/main" val="161829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EEFD8-02CC-551D-FDFA-AD0D742257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E0E24899-487A-243B-A6A2-9873B7DFA4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7E12BCA2-B413-D74C-B788-D8BB15D00B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FEC5C8-8D42-8CEB-25C6-047F91187609}"/>
              </a:ext>
            </a:extLst>
          </p:cNvPr>
          <p:cNvSpPr>
            <a:spLocks noGrp="1"/>
          </p:cNvSpPr>
          <p:nvPr>
            <p:ph type="dt" sz="half" idx="10"/>
          </p:nvPr>
        </p:nvSpPr>
        <p:spPr/>
        <p:txBody>
          <a:bodyPr/>
          <a:lstStyle/>
          <a:p>
            <a:fld id="{7011E60E-BBC1-48B2-AAEF-F5B30627AAA3}" type="datetimeFigureOut">
              <a:rPr lang="en-AU" smtClean="0"/>
              <a:t>10/02/2026</a:t>
            </a:fld>
            <a:endParaRPr lang="en-AU"/>
          </a:p>
        </p:txBody>
      </p:sp>
      <p:sp>
        <p:nvSpPr>
          <p:cNvPr id="6" name="Footer Placeholder 5">
            <a:extLst>
              <a:ext uri="{FF2B5EF4-FFF2-40B4-BE49-F238E27FC236}">
                <a16:creationId xmlns:a16="http://schemas.microsoft.com/office/drawing/2014/main" id="{CB80BCF5-FDBE-783B-D3B9-294B5E4CF6C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B8D6D3F-A57C-651F-1EE3-5F06C2CC3773}"/>
              </a:ext>
            </a:extLst>
          </p:cNvPr>
          <p:cNvSpPr>
            <a:spLocks noGrp="1"/>
          </p:cNvSpPr>
          <p:nvPr>
            <p:ph type="sldNum" sz="quarter" idx="12"/>
          </p:nvPr>
        </p:nvSpPr>
        <p:spPr/>
        <p:txBody>
          <a:bodyPr/>
          <a:lstStyle/>
          <a:p>
            <a:fld id="{1F5B7CA9-E944-4D33-96A6-36C5AA9AE8CD}" type="slidenum">
              <a:rPr lang="en-AU" smtClean="0"/>
              <a:t>‹#›</a:t>
            </a:fld>
            <a:endParaRPr lang="en-AU"/>
          </a:p>
        </p:txBody>
      </p:sp>
    </p:spTree>
    <p:extLst>
      <p:ext uri="{BB962C8B-B14F-4D97-AF65-F5344CB8AC3E}">
        <p14:creationId xmlns:p14="http://schemas.microsoft.com/office/powerpoint/2010/main" val="589911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F8E5E-36C1-A7D7-4DE1-429904BDB3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7F9AB418-AFB5-B609-864B-C3654422ED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D6518000-E12C-401C-C48D-D442AC4E80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500FE6-0D15-8A75-C0FC-BB0E2B48675E}"/>
              </a:ext>
            </a:extLst>
          </p:cNvPr>
          <p:cNvSpPr>
            <a:spLocks noGrp="1"/>
          </p:cNvSpPr>
          <p:nvPr>
            <p:ph type="dt" sz="half" idx="10"/>
          </p:nvPr>
        </p:nvSpPr>
        <p:spPr/>
        <p:txBody>
          <a:bodyPr/>
          <a:lstStyle/>
          <a:p>
            <a:fld id="{7011E60E-BBC1-48B2-AAEF-F5B30627AAA3}" type="datetimeFigureOut">
              <a:rPr lang="en-AU" smtClean="0"/>
              <a:t>10/02/2026</a:t>
            </a:fld>
            <a:endParaRPr lang="en-AU"/>
          </a:p>
        </p:txBody>
      </p:sp>
      <p:sp>
        <p:nvSpPr>
          <p:cNvPr id="6" name="Footer Placeholder 5">
            <a:extLst>
              <a:ext uri="{FF2B5EF4-FFF2-40B4-BE49-F238E27FC236}">
                <a16:creationId xmlns:a16="http://schemas.microsoft.com/office/drawing/2014/main" id="{657D1391-A4E0-0E06-AFFF-9CEE6E0133A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1FBF2C5-3075-D891-FB61-0D727C0CFBE4}"/>
              </a:ext>
            </a:extLst>
          </p:cNvPr>
          <p:cNvSpPr>
            <a:spLocks noGrp="1"/>
          </p:cNvSpPr>
          <p:nvPr>
            <p:ph type="sldNum" sz="quarter" idx="12"/>
          </p:nvPr>
        </p:nvSpPr>
        <p:spPr/>
        <p:txBody>
          <a:bodyPr/>
          <a:lstStyle/>
          <a:p>
            <a:fld id="{1F5B7CA9-E944-4D33-96A6-36C5AA9AE8CD}" type="slidenum">
              <a:rPr lang="en-AU" smtClean="0"/>
              <a:t>‹#›</a:t>
            </a:fld>
            <a:endParaRPr lang="en-AU"/>
          </a:p>
        </p:txBody>
      </p:sp>
    </p:spTree>
    <p:extLst>
      <p:ext uri="{BB962C8B-B14F-4D97-AF65-F5344CB8AC3E}">
        <p14:creationId xmlns:p14="http://schemas.microsoft.com/office/powerpoint/2010/main" val="1980108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FBCE00-FBE4-A2D9-BE5C-47EC361C15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5F3B8A0-5180-7B61-FA19-07409AACF6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9FCE218-B50A-3062-4649-FF766046C8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011E60E-BBC1-48B2-AAEF-F5B30627AAA3}" type="datetimeFigureOut">
              <a:rPr lang="en-AU" smtClean="0"/>
              <a:t>10/02/2026</a:t>
            </a:fld>
            <a:endParaRPr lang="en-AU"/>
          </a:p>
        </p:txBody>
      </p:sp>
      <p:sp>
        <p:nvSpPr>
          <p:cNvPr id="5" name="Footer Placeholder 4">
            <a:extLst>
              <a:ext uri="{FF2B5EF4-FFF2-40B4-BE49-F238E27FC236}">
                <a16:creationId xmlns:a16="http://schemas.microsoft.com/office/drawing/2014/main" id="{291401CD-6A98-BC7A-B85A-6C058EB996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03AE403F-5F2D-5DFB-69E0-6023D7CAFA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F5B7CA9-E944-4D33-96A6-36C5AA9AE8CD}" type="slidenum">
              <a:rPr lang="en-AU" smtClean="0"/>
              <a:t>‹#›</a:t>
            </a:fld>
            <a:endParaRPr lang="en-AU"/>
          </a:p>
        </p:txBody>
      </p:sp>
    </p:spTree>
    <p:extLst>
      <p:ext uri="{BB962C8B-B14F-4D97-AF65-F5344CB8AC3E}">
        <p14:creationId xmlns:p14="http://schemas.microsoft.com/office/powerpoint/2010/main" val="1128590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F825D7D-6EC9-A6ED-0444-C6BDF4338B38}"/>
              </a:ext>
            </a:extLst>
          </p:cNvPr>
          <p:cNvSpPr txBox="1"/>
          <p:nvPr/>
        </p:nvSpPr>
        <p:spPr>
          <a:xfrm>
            <a:off x="869133" y="1004935"/>
            <a:ext cx="10076507" cy="800219"/>
          </a:xfrm>
          <a:prstGeom prst="rect">
            <a:avLst/>
          </a:prstGeom>
          <a:noFill/>
        </p:spPr>
        <p:txBody>
          <a:bodyPr wrap="square" rtlCol="0">
            <a:spAutoFit/>
          </a:bodyPr>
          <a:lstStyle/>
          <a:p>
            <a:r>
              <a:rPr lang="en-US" sz="1400">
                <a:ea typeface="Calibri"/>
                <a:cs typeface="Calibri"/>
              </a:rPr>
              <a:t>SLIDE 1</a:t>
            </a:r>
          </a:p>
          <a:p>
            <a:r>
              <a:rPr lang="en-US" sz="1400">
                <a:ea typeface="Calibri"/>
                <a:cs typeface="Calibri"/>
              </a:rPr>
              <a:t>Title slide only</a:t>
            </a:r>
            <a:endParaRPr lang="en-AU" sz="1400" kern="100">
              <a:latin typeface="Aptos" panose="020B0004020202020204" pitchFamily="34" charset="0"/>
              <a:ea typeface="Aptos" panose="020B0004020202020204" pitchFamily="34" charset="0"/>
              <a:cs typeface="Times New Roman" panose="02020603050405020304" pitchFamily="18" charset="0"/>
            </a:endParaRPr>
          </a:p>
          <a:p>
            <a:endParaRPr lang="en-AU"/>
          </a:p>
        </p:txBody>
      </p:sp>
    </p:spTree>
    <p:extLst>
      <p:ext uri="{BB962C8B-B14F-4D97-AF65-F5344CB8AC3E}">
        <p14:creationId xmlns:p14="http://schemas.microsoft.com/office/powerpoint/2010/main" val="3421773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89ED305-C908-D932-0872-7AFE1EC8B0F1}"/>
              </a:ext>
            </a:extLst>
          </p:cNvPr>
          <p:cNvSpPr txBox="1"/>
          <p:nvPr/>
        </p:nvSpPr>
        <p:spPr>
          <a:xfrm>
            <a:off x="715223" y="969121"/>
            <a:ext cx="10076507" cy="2745432"/>
          </a:xfrm>
          <a:prstGeom prst="rect">
            <a:avLst/>
          </a:prstGeom>
          <a:noFill/>
        </p:spPr>
        <p:txBody>
          <a:bodyPr wrap="square" rtlCol="0">
            <a:spAutoFit/>
          </a:bodyPr>
          <a:lstStyle/>
          <a:p>
            <a:r>
              <a:rPr lang="en-US" sz="1400">
                <a:ea typeface="Calibri"/>
                <a:cs typeface="Calibri"/>
              </a:rPr>
              <a:t>SLIDE 2 </a:t>
            </a:r>
          </a:p>
          <a:p>
            <a:r>
              <a:rPr lang="en-US" sz="1400">
                <a:ea typeface="Calibri"/>
                <a:cs typeface="Calibri"/>
              </a:rPr>
              <a:t>2 mins (Speaker 1)</a:t>
            </a:r>
          </a:p>
          <a:p>
            <a:pPr marL="342900" lvl="0" indent="-342900">
              <a:lnSpc>
                <a:spcPct val="150000"/>
              </a:lnSpc>
              <a:buFont typeface="Symbol" panose="05050102010706020507" pitchFamily="18" charset="2"/>
              <a:buChar char=""/>
            </a:pPr>
            <a:r>
              <a:rPr lang="en-AU" sz="1600" kern="100">
                <a:latin typeface="Aptos" panose="020B0004020202020204" pitchFamily="34" charset="0"/>
                <a:ea typeface="Aptos" panose="020B0004020202020204" pitchFamily="34" charset="0"/>
                <a:cs typeface="Times New Roman" panose="02020603050405020304" pitchFamily="18" charset="0"/>
              </a:rPr>
              <a:t>I want to take a moment to reflect on one of the most fascinating transformations in nature: the</a:t>
            </a:r>
          </a:p>
          <a:p>
            <a:pPr marL="342900" lvl="0" indent="-342900">
              <a:lnSpc>
                <a:spcPct val="150000"/>
              </a:lnSpc>
              <a:buFont typeface="Symbol" panose="05050102010706020507" pitchFamily="18" charset="2"/>
              <a:buChar char=""/>
            </a:pPr>
            <a:endParaRPr lang="en-AU" sz="1600" kern="100">
              <a:latin typeface="Aptos" panose="020B0004020202020204" pitchFamily="34" charset="0"/>
              <a:cs typeface="Times New Roman" panose="02020603050405020304" pitchFamily="18" charset="0"/>
            </a:endParaRPr>
          </a:p>
          <a:p>
            <a:pPr marL="342900" lvl="0" indent="-342900">
              <a:lnSpc>
                <a:spcPct val="150000"/>
              </a:lnSpc>
              <a:buFont typeface="Symbol" panose="05050102010706020507" pitchFamily="18" charset="2"/>
              <a:buChar char=""/>
            </a:pPr>
            <a:r>
              <a:rPr lang="en-AU" sz="1600" kern="100">
                <a:latin typeface="Aptos" panose="020B0004020202020204" pitchFamily="34" charset="0"/>
                <a:cs typeface="Times New Roman" panose="02020603050405020304" pitchFamily="18" charset="0"/>
              </a:rPr>
              <a:t>Notes here</a:t>
            </a:r>
          </a:p>
          <a:p>
            <a:pPr marL="342900" lvl="0" indent="-342900">
              <a:lnSpc>
                <a:spcPct val="150000"/>
              </a:lnSpc>
              <a:buFont typeface="Symbol" panose="05050102010706020507" pitchFamily="18" charset="2"/>
              <a:buChar char=""/>
            </a:pPr>
            <a:r>
              <a:rPr lang="en-AU" sz="1600" kern="100">
                <a:latin typeface="Aptos" panose="020B0004020202020204" pitchFamily="34" charset="0"/>
                <a:cs typeface="Times New Roman" panose="02020603050405020304" pitchFamily="18" charset="0"/>
              </a:rPr>
              <a:t>Notes here</a:t>
            </a:r>
          </a:p>
          <a:p>
            <a:pPr marL="342900" lvl="0" indent="-342900">
              <a:lnSpc>
                <a:spcPct val="150000"/>
              </a:lnSpc>
              <a:buFont typeface="Symbol" panose="05050102010706020507" pitchFamily="18" charset="2"/>
              <a:buChar char=""/>
            </a:pPr>
            <a:r>
              <a:rPr lang="en-AU" sz="1600" kern="100">
                <a:latin typeface="Aptos" panose="020B0004020202020204" pitchFamily="34" charset="0"/>
                <a:cs typeface="Times New Roman" panose="02020603050405020304" pitchFamily="18" charset="0"/>
              </a:rPr>
              <a:t>Notes here</a:t>
            </a:r>
          </a:p>
          <a:p>
            <a:pPr lvl="0">
              <a:lnSpc>
                <a:spcPct val="150000"/>
              </a:lnSpc>
            </a:pPr>
            <a:endParaRPr lang="en-AU"/>
          </a:p>
        </p:txBody>
      </p:sp>
    </p:spTree>
    <p:extLst>
      <p:ext uri="{BB962C8B-B14F-4D97-AF65-F5344CB8AC3E}">
        <p14:creationId xmlns:p14="http://schemas.microsoft.com/office/powerpoint/2010/main" val="4040222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A5A94-58BB-8FC9-FA04-EBBF4F79B37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10E850B-C3E9-5ABB-177E-3E8449CA5718}"/>
              </a:ext>
            </a:extLst>
          </p:cNvPr>
          <p:cNvSpPr txBox="1"/>
          <p:nvPr/>
        </p:nvSpPr>
        <p:spPr>
          <a:xfrm>
            <a:off x="531158" y="383241"/>
            <a:ext cx="11208123" cy="4392613"/>
          </a:xfrm>
          <a:prstGeom prst="rect">
            <a:avLst/>
          </a:prstGeom>
          <a:noFill/>
        </p:spPr>
        <p:txBody>
          <a:bodyPr wrap="square" rtlCol="0">
            <a:spAutoFit/>
          </a:bodyPr>
          <a:lstStyle/>
          <a:p>
            <a:r>
              <a:rPr lang="en-US" sz="1400">
                <a:ea typeface="Calibri"/>
                <a:cs typeface="Calibri"/>
              </a:rPr>
              <a:t>SLIDE 3</a:t>
            </a:r>
          </a:p>
          <a:p>
            <a:endParaRPr lang="en-US" sz="1400">
              <a:ea typeface="Calibri"/>
              <a:cs typeface="Calibri"/>
            </a:endParaRPr>
          </a:p>
          <a:p>
            <a:pPr marL="342900" lvl="0" indent="-342900">
              <a:lnSpc>
                <a:spcPct val="107000"/>
              </a:lnSpc>
              <a:buFont typeface="Symbol" panose="05050102010706020507" pitchFamily="18" charset="2"/>
              <a:buChar char=""/>
            </a:pPr>
            <a:r>
              <a:rPr lang="en-AU"/>
              <a:t>Speaker 1 (2 MINS)</a:t>
            </a:r>
            <a:r>
              <a:rPr lang="en-AU" kern="100">
                <a:effectLst/>
                <a:latin typeface="Aptos" panose="020B0004020202020204" pitchFamily="34" charset="0"/>
                <a:ea typeface="Aptos" panose="020B0004020202020204" pitchFamily="34" charset="0"/>
                <a:cs typeface="Times New Roman" panose="02020603050405020304" pitchFamily="18" charset="0"/>
              </a:rPr>
              <a:t> </a:t>
            </a:r>
          </a:p>
          <a:p>
            <a:pPr marL="342900" lvl="0" indent="-342900">
              <a:lnSpc>
                <a:spcPct val="107000"/>
              </a:lnSpc>
              <a:buFont typeface="Symbol" panose="05050102010706020507" pitchFamily="18" charset="2"/>
              <a:buChar char=""/>
            </a:pPr>
            <a:endParaRPr lang="en-AU" kern="100">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endParaRPr lang="en-AU"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50000"/>
              </a:lnSpc>
              <a:buFont typeface="Symbol" panose="05050102010706020507" pitchFamily="18" charset="2"/>
              <a:buChar char=""/>
            </a:pPr>
            <a:r>
              <a:rPr lang="en-AU" kern="100">
                <a:effectLst/>
                <a:latin typeface="Aptos" panose="020B0004020202020204" pitchFamily="34" charset="0"/>
                <a:ea typeface="Aptos" panose="020B0004020202020204" pitchFamily="34" charset="0"/>
                <a:cs typeface="Times New Roman" panose="02020603050405020304" pitchFamily="18" charset="0"/>
              </a:rPr>
              <a:t>Before we talk about where we are now, it’s important to reflect on where we’ve come from.</a:t>
            </a:r>
          </a:p>
          <a:p>
            <a:pPr marL="342900" lvl="0" indent="-342900">
              <a:lnSpc>
                <a:spcPct val="150000"/>
              </a:lnSpc>
              <a:spcAft>
                <a:spcPts val="800"/>
              </a:spcAft>
              <a:buFont typeface="Symbol" panose="05050102010706020507" pitchFamily="18" charset="2"/>
              <a:buChar char=""/>
            </a:pPr>
            <a:r>
              <a:rPr lang="en-AU" kern="100">
                <a:effectLst/>
                <a:latin typeface="Aptos" panose="020B0004020202020204" pitchFamily="34" charset="0"/>
                <a:ea typeface="Aptos" panose="020B0004020202020204" pitchFamily="34" charset="0"/>
                <a:cs typeface="Times New Roman" panose="02020603050405020304" pitchFamily="18" charset="0"/>
              </a:rPr>
              <a:t>Now, the work deepens as we transition from awareness to transformation. </a:t>
            </a:r>
            <a:endParaRPr lang="en-AU" kern="100">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n-AU" kern="100">
                <a:effectLst/>
                <a:latin typeface="Aptos" panose="020B0004020202020204" pitchFamily="34" charset="0"/>
                <a:ea typeface="Aptos" panose="020B0004020202020204" pitchFamily="34" charset="0"/>
                <a:cs typeface="Times New Roman" panose="02020603050405020304" pitchFamily="18" charset="0"/>
              </a:rPr>
              <a:t>Etc</a:t>
            </a:r>
            <a:endParaRPr lang="en-AU" kern="100">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n-AU" kern="100">
                <a:latin typeface="Aptos" panose="020B0004020202020204" pitchFamily="34" charset="0"/>
                <a:ea typeface="Aptos" panose="020B0004020202020204" pitchFamily="34" charset="0"/>
                <a:cs typeface="Times New Roman" panose="02020603050405020304" pitchFamily="18" charset="0"/>
              </a:rPr>
              <a:t>Etc</a:t>
            </a:r>
          </a:p>
          <a:p>
            <a:pPr lvl="0">
              <a:lnSpc>
                <a:spcPct val="150000"/>
              </a:lnSpc>
              <a:spcAft>
                <a:spcPts val="800"/>
              </a:spcAft>
            </a:pPr>
            <a:endParaRPr lang="en-AU" kern="100">
              <a:effectLst/>
              <a:latin typeface="Aptos" panose="020B0004020202020204" pitchFamily="34" charset="0"/>
              <a:ea typeface="Aptos" panose="020B0004020202020204" pitchFamily="34" charset="0"/>
              <a:cs typeface="Times New Roman" panose="02020603050405020304" pitchFamily="18" charset="0"/>
            </a:endParaRPr>
          </a:p>
          <a:p>
            <a:r>
              <a:rPr lang="en-US" sz="1400">
                <a:ea typeface="Calibri"/>
                <a:cs typeface="Calibri"/>
              </a:rPr>
              <a:t> </a:t>
            </a:r>
          </a:p>
          <a:p>
            <a:endParaRPr lang="en-AU"/>
          </a:p>
        </p:txBody>
      </p:sp>
    </p:spTree>
    <p:extLst>
      <p:ext uri="{BB962C8B-B14F-4D97-AF65-F5344CB8AC3E}">
        <p14:creationId xmlns:p14="http://schemas.microsoft.com/office/powerpoint/2010/main" val="3870664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A1D2C-FE5A-B59E-0F0A-11275A8CBE2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4C31462-C7BC-6254-2DA8-A46BF22AC23D}"/>
              </a:ext>
            </a:extLst>
          </p:cNvPr>
          <p:cNvSpPr txBox="1"/>
          <p:nvPr/>
        </p:nvSpPr>
        <p:spPr>
          <a:xfrm>
            <a:off x="969986" y="1062317"/>
            <a:ext cx="10076507" cy="4031873"/>
          </a:xfrm>
          <a:prstGeom prst="rect">
            <a:avLst/>
          </a:prstGeom>
          <a:noFill/>
        </p:spPr>
        <p:txBody>
          <a:bodyPr wrap="square" rtlCol="0">
            <a:spAutoFit/>
          </a:bodyPr>
          <a:lstStyle/>
          <a:p>
            <a:r>
              <a:rPr lang="en-US">
                <a:ea typeface="Calibri"/>
                <a:cs typeface="Calibri"/>
              </a:rPr>
              <a:t>SLIDE 4</a:t>
            </a:r>
          </a:p>
          <a:p>
            <a:endParaRPr lang="en-US">
              <a:ea typeface="Calibri"/>
              <a:cs typeface="Calibri"/>
            </a:endParaRPr>
          </a:p>
          <a:p>
            <a:pPr lvl="0">
              <a:defRPr/>
            </a:pPr>
            <a:r>
              <a:rPr lang="en-AU"/>
              <a:t>Speaker 1(2 MINS)</a:t>
            </a:r>
          </a:p>
          <a:p>
            <a:pPr marL="342900" lvl="0" indent="-342900">
              <a:lnSpc>
                <a:spcPct val="150000"/>
              </a:lnSpc>
              <a:buFont typeface="Symbol" panose="05050102010706020507" pitchFamily="18" charset="2"/>
              <a:buChar char=""/>
            </a:pPr>
            <a:r>
              <a:rPr lang="en-AU" kern="100">
                <a:effectLst/>
                <a:latin typeface="Aptos" panose="020B0004020202020204" pitchFamily="34" charset="0"/>
                <a:ea typeface="Aptos" panose="020B0004020202020204" pitchFamily="34" charset="0"/>
                <a:cs typeface="Times New Roman" panose="02020603050405020304" pitchFamily="18" charset="0"/>
              </a:rPr>
              <a:t>Let’s ground ourselves in where we are now — and more importantly, where today’s discussion will focus.</a:t>
            </a:r>
          </a:p>
          <a:p>
            <a:pPr marL="342900" lvl="0" indent="-342900">
              <a:lnSpc>
                <a:spcPct val="150000"/>
              </a:lnSpc>
              <a:spcAft>
                <a:spcPts val="800"/>
              </a:spcAft>
              <a:buFont typeface="Symbol" panose="05050102010706020507" pitchFamily="18" charset="2"/>
              <a:buChar char=""/>
            </a:pPr>
            <a:r>
              <a:rPr lang="en-AU" kern="100">
                <a:effectLst/>
                <a:latin typeface="Aptos" panose="020B0004020202020204" pitchFamily="34" charset="0"/>
                <a:ea typeface="Aptos" panose="020B0004020202020204" pitchFamily="34" charset="0"/>
                <a:cs typeface="Times New Roman" panose="02020603050405020304" pitchFamily="18" charset="0"/>
              </a:rPr>
              <a:t>Our leaders are making invisible inner shifts that will shape how we create impact at scale, in times of change. </a:t>
            </a:r>
          </a:p>
          <a:p>
            <a:pPr marL="342900" lvl="0" indent="-342900">
              <a:lnSpc>
                <a:spcPct val="150000"/>
              </a:lnSpc>
              <a:spcAft>
                <a:spcPts val="800"/>
              </a:spcAft>
              <a:buFont typeface="Symbol" panose="05050102010706020507" pitchFamily="18" charset="2"/>
              <a:buChar char=""/>
            </a:pPr>
            <a:r>
              <a:rPr lang="en-AU" sz="1400" kern="100">
                <a:latin typeface="Aptos" panose="020B0004020202020204" pitchFamily="34" charset="0"/>
                <a:ea typeface="Calibri"/>
                <a:cs typeface="Times New Roman" panose="02020603050405020304" pitchFamily="18" charset="0"/>
              </a:rPr>
              <a:t>Etc</a:t>
            </a:r>
          </a:p>
          <a:p>
            <a:pPr marL="342900" lvl="0" indent="-342900">
              <a:lnSpc>
                <a:spcPct val="150000"/>
              </a:lnSpc>
              <a:spcAft>
                <a:spcPts val="800"/>
              </a:spcAft>
              <a:buFont typeface="Symbol" panose="05050102010706020507" pitchFamily="18" charset="2"/>
              <a:buChar char=""/>
            </a:pPr>
            <a:r>
              <a:rPr lang="en-AU" sz="1400" kern="100">
                <a:latin typeface="Aptos" panose="020B0004020202020204" pitchFamily="34" charset="0"/>
                <a:ea typeface="Calibri"/>
                <a:cs typeface="Times New Roman" panose="02020603050405020304" pitchFamily="18" charset="0"/>
              </a:rPr>
              <a:t>etc</a:t>
            </a:r>
            <a:endParaRPr lang="en-US" sz="1400">
              <a:ea typeface="Calibri"/>
              <a:cs typeface="Calibri"/>
            </a:endParaRPr>
          </a:p>
          <a:p>
            <a:endParaRPr lang="en-US" sz="1400">
              <a:ea typeface="Calibri"/>
              <a:cs typeface="Calibri"/>
            </a:endParaRPr>
          </a:p>
          <a:p>
            <a:endParaRPr lang="en-AU"/>
          </a:p>
        </p:txBody>
      </p:sp>
    </p:spTree>
    <p:extLst>
      <p:ext uri="{BB962C8B-B14F-4D97-AF65-F5344CB8AC3E}">
        <p14:creationId xmlns:p14="http://schemas.microsoft.com/office/powerpoint/2010/main" val="575366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95EF3-7F37-DC50-EC40-6409895ABF1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4A250D3-499B-DD28-3940-CAFA0CCA92E4}"/>
              </a:ext>
            </a:extLst>
          </p:cNvPr>
          <p:cNvSpPr txBox="1"/>
          <p:nvPr/>
        </p:nvSpPr>
        <p:spPr>
          <a:xfrm>
            <a:off x="869133" y="1004935"/>
            <a:ext cx="10076507" cy="2662267"/>
          </a:xfrm>
          <a:prstGeom prst="rect">
            <a:avLst/>
          </a:prstGeom>
          <a:noFill/>
        </p:spPr>
        <p:txBody>
          <a:bodyPr wrap="square" rtlCol="0">
            <a:spAutoFit/>
          </a:bodyPr>
          <a:lstStyle/>
          <a:p>
            <a:r>
              <a:rPr lang="en-US">
                <a:ea typeface="Calibri"/>
                <a:cs typeface="Calibri"/>
              </a:rPr>
              <a:t>SLIDE 5</a:t>
            </a:r>
          </a:p>
          <a:p>
            <a:r>
              <a:rPr lang="en-US">
                <a:ea typeface="Calibri"/>
                <a:cs typeface="Calibri"/>
              </a:rPr>
              <a:t>Speaker 2</a:t>
            </a:r>
          </a:p>
          <a:p>
            <a:pPr lvl="0">
              <a:defRPr/>
            </a:pPr>
            <a:endParaRPr lang="en-AU"/>
          </a:p>
          <a:p>
            <a:pPr marL="285750" lvl="0" indent="-285750">
              <a:lnSpc>
                <a:spcPct val="150000"/>
              </a:lnSpc>
              <a:buFont typeface="Arial" panose="020B0604020202020204" pitchFamily="34" charset="0"/>
              <a:buChar char="•"/>
              <a:defRPr/>
            </a:pPr>
            <a:r>
              <a:rPr lang="en-AU"/>
              <a:t>Thanks.  </a:t>
            </a:r>
          </a:p>
          <a:p>
            <a:pPr marL="285750" lvl="0" indent="-285750">
              <a:lnSpc>
                <a:spcPct val="150000"/>
              </a:lnSpc>
              <a:buFont typeface="Arial" panose="020B0604020202020204" pitchFamily="34" charset="0"/>
              <a:buChar char="•"/>
              <a:defRPr/>
            </a:pPr>
            <a:r>
              <a:rPr lang="en-AU"/>
              <a:t>Now that you have an understanding of where we’ve come from and where we are now, I’d like to share some of the challenges we faced along the way—and the lessons we learnt.</a:t>
            </a:r>
          </a:p>
          <a:p>
            <a:r>
              <a:rPr lang="en-US" sz="1400">
                <a:ea typeface="Calibri"/>
                <a:cs typeface="Calibri"/>
              </a:rPr>
              <a:t> </a:t>
            </a:r>
          </a:p>
          <a:p>
            <a:endParaRPr lang="en-AU"/>
          </a:p>
        </p:txBody>
      </p:sp>
    </p:spTree>
    <p:extLst>
      <p:ext uri="{BB962C8B-B14F-4D97-AF65-F5344CB8AC3E}">
        <p14:creationId xmlns:p14="http://schemas.microsoft.com/office/powerpoint/2010/main" val="2906036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9F2BBF-7D7F-56F0-A8FB-6FB29CA9BF38}"/>
              </a:ext>
            </a:extLst>
          </p:cNvPr>
          <p:cNvSpPr>
            <a:spLocks noGrp="1"/>
          </p:cNvSpPr>
          <p:nvPr>
            <p:ph idx="1"/>
          </p:nvPr>
        </p:nvSpPr>
        <p:spPr/>
        <p:txBody>
          <a:bodyPr/>
          <a:lstStyle/>
          <a:p>
            <a:r>
              <a:rPr lang="en-AU"/>
              <a:t>Video</a:t>
            </a:r>
          </a:p>
        </p:txBody>
      </p:sp>
    </p:spTree>
    <p:extLst>
      <p:ext uri="{BB962C8B-B14F-4D97-AF65-F5344CB8AC3E}">
        <p14:creationId xmlns:p14="http://schemas.microsoft.com/office/powerpoint/2010/main" val="1029551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1E804-3D17-0CB2-24D3-EC944639E0E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0CCE103-55E4-BBAB-EDC4-A020493470A3}"/>
              </a:ext>
            </a:extLst>
          </p:cNvPr>
          <p:cNvSpPr txBox="1"/>
          <p:nvPr/>
        </p:nvSpPr>
        <p:spPr>
          <a:xfrm>
            <a:off x="869133" y="1004935"/>
            <a:ext cx="10076507" cy="3493264"/>
          </a:xfrm>
          <a:prstGeom prst="rect">
            <a:avLst/>
          </a:prstGeom>
          <a:noFill/>
        </p:spPr>
        <p:txBody>
          <a:bodyPr wrap="square" rtlCol="0">
            <a:spAutoFit/>
          </a:bodyPr>
          <a:lstStyle/>
          <a:p>
            <a:r>
              <a:rPr lang="en-US">
                <a:ea typeface="Calibri"/>
                <a:cs typeface="Calibri"/>
              </a:rPr>
              <a:t>SLIDE 6</a:t>
            </a:r>
          </a:p>
          <a:p>
            <a:r>
              <a:rPr lang="en-US">
                <a:ea typeface="Calibri"/>
                <a:cs typeface="Calibri"/>
              </a:rPr>
              <a:t>Speaker 2</a:t>
            </a:r>
          </a:p>
          <a:p>
            <a:pPr lvl="0">
              <a:defRPr/>
            </a:pPr>
            <a:endParaRPr lang="en-AU"/>
          </a:p>
          <a:p>
            <a:pPr marL="285750" lvl="0" indent="-285750">
              <a:lnSpc>
                <a:spcPct val="150000"/>
              </a:lnSpc>
              <a:buFont typeface="Arial" panose="020B0604020202020204" pitchFamily="34" charset="0"/>
              <a:buChar char="•"/>
            </a:pPr>
            <a:r>
              <a:rPr lang="en-AU"/>
              <a:t>To do this, I’ll use the S+T=R model (used by Human Synergistics, shared with Senior Leaders)</a:t>
            </a:r>
          </a:p>
          <a:p>
            <a:pPr marL="285750" lvl="0" indent="-285750">
              <a:lnSpc>
                <a:spcPct val="150000"/>
              </a:lnSpc>
              <a:buFont typeface="Arial" panose="020B0604020202020204" pitchFamily="34" charset="0"/>
              <a:buChar char="•"/>
            </a:pPr>
            <a:r>
              <a:rPr lang="en-AU"/>
              <a:t>The model is simple but powerful: </a:t>
            </a:r>
            <a:r>
              <a:rPr lang="en-AU" b="1"/>
              <a:t>Stimulus /Situation + Thinking = Response</a:t>
            </a:r>
          </a:p>
          <a:p>
            <a:pPr marL="285750" lvl="0" indent="-285750">
              <a:lnSpc>
                <a:spcPct val="150000"/>
              </a:lnSpc>
              <a:buFont typeface="Arial" panose="020B0604020202020204" pitchFamily="34" charset="0"/>
              <a:buChar char="•"/>
            </a:pPr>
            <a:r>
              <a:rPr lang="en-AU"/>
              <a:t>What I love about this model is that it points out in that there can be a space between S and R → stop, check thinking, choose how to act</a:t>
            </a:r>
          </a:p>
          <a:p>
            <a:pPr marL="285750" lvl="0" indent="-285750">
              <a:lnSpc>
                <a:spcPct val="150000"/>
              </a:lnSpc>
              <a:buFont typeface="Arial" panose="020B0604020202020204" pitchFamily="34" charset="0"/>
              <a:buChar char="•"/>
            </a:pPr>
            <a:r>
              <a:rPr lang="en-AU"/>
              <a:t>Each of our lessons came from taking that pause</a:t>
            </a:r>
          </a:p>
          <a:p>
            <a:r>
              <a:rPr lang="en-US" sz="1400">
                <a:ea typeface="Calibri"/>
                <a:cs typeface="Calibri"/>
              </a:rPr>
              <a:t> </a:t>
            </a:r>
          </a:p>
          <a:p>
            <a:endParaRPr lang="en-AU"/>
          </a:p>
        </p:txBody>
      </p:sp>
    </p:spTree>
    <p:extLst>
      <p:ext uri="{BB962C8B-B14F-4D97-AF65-F5344CB8AC3E}">
        <p14:creationId xmlns:p14="http://schemas.microsoft.com/office/powerpoint/2010/main" val="3930813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5D4A4-1FAD-00BA-DDF6-4988DE42E33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2238E4C-7F1C-53F7-97F4-AA8D93635BE7}"/>
              </a:ext>
            </a:extLst>
          </p:cNvPr>
          <p:cNvSpPr txBox="1"/>
          <p:nvPr/>
        </p:nvSpPr>
        <p:spPr>
          <a:xfrm>
            <a:off x="743853" y="435931"/>
            <a:ext cx="10076507" cy="6309420"/>
          </a:xfrm>
          <a:prstGeom prst="rect">
            <a:avLst/>
          </a:prstGeom>
          <a:noFill/>
        </p:spPr>
        <p:txBody>
          <a:bodyPr wrap="square" rtlCol="0">
            <a:spAutoFit/>
          </a:bodyPr>
          <a:lstStyle/>
          <a:p>
            <a:r>
              <a:rPr lang="en-US" sz="1400">
                <a:ea typeface="Calibri"/>
                <a:cs typeface="Calibri"/>
              </a:rPr>
              <a:t>SLIDE 6</a:t>
            </a:r>
          </a:p>
          <a:p>
            <a:r>
              <a:rPr lang="en-US" sz="1400">
                <a:ea typeface="Calibri"/>
                <a:cs typeface="Calibri"/>
              </a:rPr>
              <a:t>Speaker 2</a:t>
            </a:r>
          </a:p>
          <a:p>
            <a:pPr lvl="0">
              <a:defRPr/>
            </a:pPr>
            <a:endParaRPr lang="en-AU" sz="1600"/>
          </a:p>
          <a:p>
            <a:r>
              <a:rPr lang="en-AU" sz="1600" b="1"/>
              <a:t>Challenge 1: </a:t>
            </a:r>
          </a:p>
          <a:p>
            <a:r>
              <a:rPr lang="en-AU" sz="1600"/>
              <a:t>So our first challenge was the lack of  frameworks to guide our leadership approach </a:t>
            </a:r>
          </a:p>
          <a:p>
            <a:endParaRPr lang="en-AU" sz="1600" b="1"/>
          </a:p>
          <a:p>
            <a:r>
              <a:rPr lang="en-AU" sz="1600" b="1"/>
              <a:t>Situation (S)</a:t>
            </a:r>
            <a:endParaRPr lang="en-AU" sz="1600"/>
          </a:p>
          <a:p>
            <a:pPr marL="285750" lvl="0" indent="-285750">
              <a:lnSpc>
                <a:spcPct val="150000"/>
              </a:lnSpc>
              <a:buFont typeface="Arial" panose="020B0604020202020204" pitchFamily="34" charset="0"/>
              <a:buChar char="•"/>
            </a:pPr>
            <a:r>
              <a:rPr lang="en-AU" sz="1600"/>
              <a:t>Leadership initiatives existed, but no foundations or framework to connect things</a:t>
            </a:r>
          </a:p>
          <a:p>
            <a:pPr marL="285750" lvl="0" indent="-285750">
              <a:lnSpc>
                <a:spcPct val="150000"/>
              </a:lnSpc>
              <a:buFont typeface="Arial" panose="020B0604020202020204" pitchFamily="34" charset="0"/>
              <a:buChar char="•"/>
            </a:pPr>
            <a:r>
              <a:rPr lang="en-AU" sz="1600"/>
              <a:t>No definition of “ good leadership” or identified leadership capabilities</a:t>
            </a:r>
          </a:p>
          <a:p>
            <a:pPr>
              <a:lnSpc>
                <a:spcPct val="150000"/>
              </a:lnSpc>
            </a:pPr>
            <a:r>
              <a:rPr lang="en-AU" sz="1600" b="1"/>
              <a:t>Thinking (T)</a:t>
            </a:r>
            <a:endParaRPr lang="en-AU" sz="1600"/>
          </a:p>
          <a:p>
            <a:pPr marL="285750" lvl="0" indent="-285750">
              <a:lnSpc>
                <a:spcPct val="150000"/>
              </a:lnSpc>
              <a:buFont typeface="Arial" panose="020B0604020202020204" pitchFamily="34" charset="0"/>
              <a:buChar char="•"/>
            </a:pPr>
            <a:r>
              <a:rPr lang="en-AU" sz="1600"/>
              <a:t>Overwhelming / messy: small 2 person team, lots to do  (senior leader program, retail leader program, learning bite program) and everything was urgent.  </a:t>
            </a:r>
          </a:p>
          <a:p>
            <a:pPr>
              <a:lnSpc>
                <a:spcPct val="150000"/>
              </a:lnSpc>
            </a:pPr>
            <a:endParaRPr lang="en-AU" sz="1600" b="1"/>
          </a:p>
          <a:p>
            <a:pPr>
              <a:lnSpc>
                <a:spcPct val="150000"/>
              </a:lnSpc>
            </a:pPr>
            <a:r>
              <a:rPr lang="en-AU" sz="1600" b="1"/>
              <a:t>Pause</a:t>
            </a:r>
            <a:r>
              <a:rPr lang="en-AU" sz="1600"/>
              <a:t> &amp; reframed thinking : </a:t>
            </a:r>
          </a:p>
          <a:p>
            <a:pPr marL="285750" lvl="0" indent="-285750">
              <a:lnSpc>
                <a:spcPct val="150000"/>
              </a:lnSpc>
              <a:buFont typeface="Arial" panose="020B0604020202020204" pitchFamily="34" charset="0"/>
              <a:buChar char="•"/>
            </a:pPr>
            <a:r>
              <a:rPr lang="en-AU" sz="1600"/>
              <a:t>exciting opportunity to be creative</a:t>
            </a:r>
          </a:p>
          <a:p>
            <a:pPr marL="285750" lvl="0" indent="-285750">
              <a:lnSpc>
                <a:spcPct val="150000"/>
              </a:lnSpc>
              <a:buFont typeface="Arial" panose="020B0604020202020204" pitchFamily="34" charset="0"/>
              <a:buChar char="•"/>
            </a:pPr>
            <a:r>
              <a:rPr lang="en-AU" sz="1600"/>
              <a:t>Agile business → test, refine, doesn’t need perfect</a:t>
            </a:r>
          </a:p>
          <a:p>
            <a:pPr>
              <a:lnSpc>
                <a:spcPct val="150000"/>
              </a:lnSpc>
            </a:pPr>
            <a:r>
              <a:rPr lang="en-AU" sz="1600" b="1"/>
              <a:t>Response (R)</a:t>
            </a:r>
            <a:endParaRPr lang="en-AU" sz="1600"/>
          </a:p>
          <a:p>
            <a:pPr marL="285750" lvl="0" indent="-285750">
              <a:lnSpc>
                <a:spcPct val="150000"/>
              </a:lnSpc>
              <a:buFont typeface="Arial" panose="020B0604020202020204" pitchFamily="34" charset="0"/>
              <a:buChar char="•"/>
            </a:pPr>
            <a:r>
              <a:rPr lang="en-AU" sz="1600"/>
              <a:t>Build as we go</a:t>
            </a:r>
          </a:p>
          <a:p>
            <a:r>
              <a:rPr lang="en-US" sz="1400">
                <a:ea typeface="Calibri"/>
                <a:cs typeface="Calibri"/>
              </a:rPr>
              <a:t> </a:t>
            </a:r>
          </a:p>
          <a:p>
            <a:endParaRPr lang="en-AU"/>
          </a:p>
        </p:txBody>
      </p:sp>
    </p:spTree>
    <p:extLst>
      <p:ext uri="{BB962C8B-B14F-4D97-AF65-F5344CB8AC3E}">
        <p14:creationId xmlns:p14="http://schemas.microsoft.com/office/powerpoint/2010/main" val="13917674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F34E56D5843EE44A46DA96FC4109395" ma:contentTypeVersion="19" ma:contentTypeDescription="Create a new document." ma:contentTypeScope="" ma:versionID="4e39bf76837d74dd950db1ea6d28ea26">
  <xsd:schema xmlns:xsd="http://www.w3.org/2001/XMLSchema" xmlns:xs="http://www.w3.org/2001/XMLSchema" xmlns:p="http://schemas.microsoft.com/office/2006/metadata/properties" xmlns:ns2="3bca1dab-f159-433e-b62f-45f6c28b2b80" xmlns:ns3="264e6671-7208-4aef-9693-7375582f9219" targetNamespace="http://schemas.microsoft.com/office/2006/metadata/properties" ma:root="true" ma:fieldsID="256ded8227175d8c91f2da97f83558bc" ns2:_="" ns3:_="">
    <xsd:import namespace="3bca1dab-f159-433e-b62f-45f6c28b2b80"/>
    <xsd:import namespace="264e6671-7208-4aef-9693-7375582f921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ca1dab-f159-433e-b62f-45f6c28b2b8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6b360ac-bf69-42a3-af62-608206cb1e06}" ma:internalName="TaxCatchAll" ma:showField="CatchAllData" ma:web="3bca1dab-f159-433e-b62f-45f6c28b2b8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64e6671-7208-4aef-9693-7375582f921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642b17f-1c87-43aa-8892-3d7eb54cd5c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64e6671-7208-4aef-9693-7375582f9219">
      <Terms xmlns="http://schemas.microsoft.com/office/infopath/2007/PartnerControls"/>
    </lcf76f155ced4ddcb4097134ff3c332f>
    <TaxCatchAll xmlns="3bca1dab-f159-433e-b62f-45f6c28b2b80" xsi:nil="true"/>
  </documentManagement>
</p:properties>
</file>

<file path=customXml/itemProps1.xml><?xml version="1.0" encoding="utf-8"?>
<ds:datastoreItem xmlns:ds="http://schemas.openxmlformats.org/officeDocument/2006/customXml" ds:itemID="{7E72957F-8426-48D7-B38E-D7C8048B665E}">
  <ds:schemaRefs>
    <ds:schemaRef ds:uri="264e6671-7208-4aef-9693-7375582f9219"/>
    <ds:schemaRef ds:uri="3bca1dab-f159-433e-b62f-45f6c28b2b8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4CFDA07-20A2-488D-9C94-AF91D5D7D475}">
  <ds:schemaRefs>
    <ds:schemaRef ds:uri="http://schemas.microsoft.com/sharepoint/v3/contenttype/forms"/>
  </ds:schemaRefs>
</ds:datastoreItem>
</file>

<file path=customXml/itemProps3.xml><?xml version="1.0" encoding="utf-8"?>
<ds:datastoreItem xmlns:ds="http://schemas.openxmlformats.org/officeDocument/2006/customXml" ds:itemID="{7FB348DB-117A-4351-8BD5-9251C00B86F6}">
  <ds:schemaRefs>
    <ds:schemaRef ds:uri="http://schemas.microsoft.com/office/2006/documentManagement/types"/>
    <ds:schemaRef ds:uri="264e6671-7208-4aef-9693-7375582f9219"/>
    <ds:schemaRef ds:uri="http://www.w3.org/XML/1998/namespace"/>
    <ds:schemaRef ds:uri="3bca1dab-f159-433e-b62f-45f6c28b2b80"/>
    <ds:schemaRef ds:uri="http://schemas.openxmlformats.org/package/2006/metadata/core-properties"/>
    <ds:schemaRef ds:uri="http://purl.org/dc/elements/1.1/"/>
    <ds:schemaRef ds:uri="http://schemas.microsoft.com/office/infopath/2007/PartnerControls"/>
    <ds:schemaRef ds:uri="http://purl.org/dc/terms/"/>
    <ds:schemaRef ds:uri="http://purl.org/dc/dcmityp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370</Words>
  <Application>Microsoft Office PowerPoint</Application>
  <PresentationFormat>Widescreen</PresentationFormat>
  <Paragraphs>60</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Aptos Display</vt:lpstr>
      <vt:lpstr>Arial</vt:lpstr>
      <vt:lpstr>Calibri</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WHL Australasia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Julie Hannah</dc:creator>
  <cp:lastModifiedBy>Melissa Jones</cp:lastModifiedBy>
  <cp:revision>1</cp:revision>
  <dcterms:created xsi:type="dcterms:W3CDTF">2025-08-22T03:59:24Z</dcterms:created>
  <dcterms:modified xsi:type="dcterms:W3CDTF">2026-02-10T03:25:35Z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0x0101004F34E56D5843EE44A46DA96FC4109395</vt:lpwstr>
  </property>
  <property fmtid="{D5CDD505-2E9C-101B-9397-08002B2CF9AE}" pid="3" name="MediaServiceImageTags">
    <vt:lpwstr/>
  </property>
</Properties>
</file>